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7" r:id="rId19"/>
    <p:sldId id="258" r:id="rId20"/>
    <p:sldId id="304" r:id="rId21"/>
    <p:sldId id="275" r:id="rId22"/>
    <p:sldId id="276" r:id="rId23"/>
    <p:sldId id="280" r:id="rId24"/>
    <p:sldId id="281" r:id="rId25"/>
    <p:sldId id="282" r:id="rId26"/>
    <p:sldId id="283" r:id="rId27"/>
    <p:sldId id="284" r:id="rId28"/>
    <p:sldId id="277" r:id="rId29"/>
    <p:sldId id="279" r:id="rId30"/>
    <p:sldId id="278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0" r:id="rId41"/>
    <p:sldId id="303" r:id="rId42"/>
    <p:sldId id="302" r:id="rId43"/>
    <p:sldId id="301" r:id="rId44"/>
    <p:sldId id="298" r:id="rId45"/>
    <p:sldId id="299" r:id="rId46"/>
    <p:sldId id="297" r:id="rId47"/>
    <p:sldId id="300" r:id="rId48"/>
    <p:sldId id="285" r:id="rId49"/>
    <p:sldId id="286" r:id="rId5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3EFC3-F473-41EF-AD0C-51AD5A73E21A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57915-6A7F-4E93-BE6B-FC58481F24CD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3EFC3-F473-41EF-AD0C-51AD5A73E21A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57915-6A7F-4E93-BE6B-FC58481F2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3EFC3-F473-41EF-AD0C-51AD5A73E21A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57915-6A7F-4E93-BE6B-FC58481F2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3EFC3-F473-41EF-AD0C-51AD5A73E21A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57915-6A7F-4E93-BE6B-FC58481F2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3EFC3-F473-41EF-AD0C-51AD5A73E21A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57915-6A7F-4E93-BE6B-FC58481F24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3EFC3-F473-41EF-AD0C-51AD5A73E21A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57915-6A7F-4E93-BE6B-FC58481F2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3EFC3-F473-41EF-AD0C-51AD5A73E21A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57915-6A7F-4E93-BE6B-FC58481F24C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3EFC3-F473-41EF-AD0C-51AD5A73E21A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57915-6A7F-4E93-BE6B-FC58481F2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3EFC3-F473-41EF-AD0C-51AD5A73E21A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57915-6A7F-4E93-BE6B-FC58481F2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3EFC3-F473-41EF-AD0C-51AD5A73E21A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57915-6A7F-4E93-BE6B-FC58481F2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313EFC3-F473-41EF-AD0C-51AD5A73E21A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FA57915-6A7F-4E93-BE6B-FC58481F2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13EFC3-F473-41EF-AD0C-51AD5A73E21A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FA57915-6A7F-4E93-BE6B-FC58481F24C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2012 Science Olympiad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North Harrison</a:t>
            </a:r>
            <a:br>
              <a:rPr lang="en-US" dirty="0" smtClean="0"/>
            </a:b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Overall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ydallas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ydallas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thi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desig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r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eorolog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bemissio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riannedallas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uif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tlerocket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43200" y="762000"/>
            <a:ext cx="33528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iteitdoi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setrapcar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setrapcar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setrapcar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setrapcar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setrapcar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setrapcar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actic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setrapcar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setrapcar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tlerocket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setrapcar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castl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castl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castl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castl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castl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castl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castl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castl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castl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tlerocket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castl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er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er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er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er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er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er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er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olymp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olyteam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tlerocket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tlerocket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tlerocketfir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tlerocket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tlerocket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2">
      <a:dk1>
        <a:sysClr val="windowText" lastClr="000000"/>
      </a:dk1>
      <a:lt1>
        <a:sysClr val="window" lastClr="FFFFFF"/>
      </a:lt1>
      <a:dk2>
        <a:srgbClr val="0C0C0C"/>
      </a:dk2>
      <a:lt2>
        <a:srgbClr val="EFEFEF"/>
      </a:lt2>
      <a:accent1>
        <a:srgbClr val="003300"/>
      </a:accent1>
      <a:accent2>
        <a:srgbClr val="006600"/>
      </a:accent2>
      <a:accent3>
        <a:srgbClr val="008000"/>
      </a:accent3>
      <a:accent4>
        <a:srgbClr val="009900"/>
      </a:accent4>
      <a:accent5>
        <a:srgbClr val="F8F8F8"/>
      </a:accent5>
      <a:accent6>
        <a:srgbClr val="F8F8F8"/>
      </a:accent6>
      <a:hlink>
        <a:srgbClr val="F8F8F8"/>
      </a:hlink>
      <a:folHlink>
        <a:srgbClr val="F8F8F8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</TotalTime>
  <Words>5</Words>
  <Application>Microsoft Office PowerPoint</Application>
  <PresentationFormat>On-screen Show (4:3)</PresentationFormat>
  <Paragraphs>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Metro</vt:lpstr>
      <vt:lpstr>2012 Science Olympiad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Science Olympiad</dc:title>
  <dc:creator>Chris Rivet</dc:creator>
  <cp:lastModifiedBy>Chris Rivet</cp:lastModifiedBy>
  <cp:revision>1</cp:revision>
  <dcterms:created xsi:type="dcterms:W3CDTF">2012-02-01T00:42:23Z</dcterms:created>
  <dcterms:modified xsi:type="dcterms:W3CDTF">2012-02-01T00:50:58Z</dcterms:modified>
</cp:coreProperties>
</file>